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351" r:id="rId7"/>
    <p:sldId id="352" r:id="rId8"/>
    <p:sldId id="3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A394-D3E7-B6F5-4272-0D9FB2BA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7BFE3-B9E9-EFEE-74F7-5C79EBE11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D2F6-F905-90B8-C42F-C3BD601E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D1E70-82F7-2C4B-6A58-F56A81DD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99A39-2C6D-3E37-94A5-8B1C1DD6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04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313A-35F5-0747-468D-4E78BFA1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8421-6E14-BC55-1F44-B74B698E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6AD65-204D-D4E0-9DB0-7F22C7B0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F9EC4-9A9F-8D4D-F866-E38B8CAF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FBBB6-4646-9247-FF6F-DA3D7AC1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73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8477F-53E2-A576-1B64-97E86EE4B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151E7-A9BB-EA64-2005-82A96D2E6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1197-3A89-BEF3-DF0B-630E902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516A-68FD-E730-3193-75FBCF74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7444-FA02-D57C-637C-80E73245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2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627B-424B-6C5A-CBB8-D05F9765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6A1C-16A8-5C6C-347D-1AA3F6E40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4BAB8-8D6D-A4D9-75AF-BCAB9D3A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53E2-12D7-D2C0-A867-5EB21461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913EB-80B1-AFCC-4716-7EF716EE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8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70E9-E3DB-B972-6F7E-EFE7E852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9FFC-B8E9-31F7-F92C-0B1045D9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41A99-D9BB-1A82-BBBD-44BE042D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D213-8D2A-16D8-21F8-83FA6831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26AE-C068-C8AB-44C4-8B76DA8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91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04CA-32A9-7B23-8225-E67C947E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F1BC-210E-D6AA-B4FA-A929397CB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5D376-925B-59F3-AE7A-E0AB766FD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FB204-D501-F342-3674-93EBB1F9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25BD2-F21B-6403-F45D-4486BDD0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57418-EFDB-EB4E-E0F7-92DE856B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2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EE55-3043-4794-A90B-9FA1D1E8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21C8E-E01B-F311-43DC-C0B6F69D0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23E87-1306-E7DB-F373-4CF4EE580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19330-F2F8-3CC8-DD81-5EECDBE03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90AE5-C7E9-53A3-2492-F995386EA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61E95-4A1C-D671-6A58-25CD2939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31A55-84A9-F2E1-465E-BA23158D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806FB-C8AD-F21A-51F0-E4BC4B6C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89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F4D8-F741-0192-9C73-2460AB3A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861C4-619E-D125-E844-BE95B916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FFED7-ADDB-6560-7D88-7424A953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C7B6B-FA46-D9A5-379B-BDB5A339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1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E0F5D-9B9E-719A-182B-9F9CE7BA3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9E538-BCA7-9993-BB32-EF66FF15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7E9F-466B-FE66-9B12-F0E36657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43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5515-388A-671F-199D-F1754674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4D8D-7880-CBC6-E24E-238DFDA56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26A07-F3EF-00A8-C6D4-78E905578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32A8D-E160-5947-828A-EF12C83E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A04FF-BA96-7323-5410-59BF1F6F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86E29-23DC-9FA0-C1EC-C9E983E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482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6F40-AFD9-279F-DA74-486DA65E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D0F3B-5D43-98C9-F981-9F6D1A8C5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9A15-C12C-61AC-DFC6-ABB7AF539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095DA-A586-3DE2-8466-0ECA025E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EC4B9-FFAB-D70E-096B-3A4452F7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B3077-113A-2BB5-BB6B-244B8590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42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9E54A-1F34-0090-6C96-9D18C9B6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F813-81EE-46D1-ED2A-5BC43CBFC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A0A87-98B4-ABB1-4F51-328F1CA4A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D32E-FBA4-44A8-A00F-0DEAF036D642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15E6C-EEC4-4F5F-D976-9EACCA672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A4C18-6427-2BC2-E61D-C9D79D244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A8FB9-5382-4F18-9F6F-9B447FE5AE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52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ECE6D-E6A4-A15B-0DED-FAC571527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7" t="33901" r="14007" b="25531"/>
          <a:stretch/>
        </p:blipFill>
        <p:spPr>
          <a:xfrm>
            <a:off x="2363456" y="3734591"/>
            <a:ext cx="7480571" cy="2414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13B37-CD5D-9EAA-F634-3CDB097EE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1" t="24114" r="25129" b="54640"/>
          <a:stretch/>
        </p:blipFill>
        <p:spPr>
          <a:xfrm>
            <a:off x="2013260" y="2423834"/>
            <a:ext cx="6274340" cy="1231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A0457-140B-71E0-962E-E3286C6ABFA8}"/>
              </a:ext>
            </a:extLst>
          </p:cNvPr>
          <p:cNvSpPr/>
          <p:nvPr/>
        </p:nvSpPr>
        <p:spPr>
          <a:xfrm>
            <a:off x="1945167" y="2371904"/>
            <a:ext cx="7986407" cy="38229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2F4A-E72A-588C-CDED-951E804BAF76}"/>
              </a:ext>
            </a:extLst>
          </p:cNvPr>
          <p:cNvSpPr txBox="1"/>
          <p:nvPr/>
        </p:nvSpPr>
        <p:spPr>
          <a:xfrm>
            <a:off x="4956661" y="1128409"/>
            <a:ext cx="1640321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 True</a:t>
            </a:r>
          </a:p>
        </p:txBody>
      </p:sp>
    </p:spTree>
    <p:extLst>
      <p:ext uri="{BB962C8B-B14F-4D97-AF65-F5344CB8AC3E}">
        <p14:creationId xmlns:p14="http://schemas.microsoft.com/office/powerpoint/2010/main" val="351342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2B03D-F7A3-B8F8-3019-9218E7293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19" t="28369" r="1123" b="15035"/>
          <a:stretch/>
        </p:blipFill>
        <p:spPr>
          <a:xfrm>
            <a:off x="214007" y="194553"/>
            <a:ext cx="8103142" cy="4102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F9207D-28B7-6194-0D56-AD40653F28F6}"/>
              </a:ext>
            </a:extLst>
          </p:cNvPr>
          <p:cNvSpPr/>
          <p:nvPr/>
        </p:nvSpPr>
        <p:spPr>
          <a:xfrm>
            <a:off x="2286000" y="4007795"/>
            <a:ext cx="1313234" cy="23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A75AF-F16C-B37B-71D2-FD3B0BB25BB6}"/>
              </a:ext>
            </a:extLst>
          </p:cNvPr>
          <p:cNvSpPr/>
          <p:nvPr/>
        </p:nvSpPr>
        <p:spPr>
          <a:xfrm>
            <a:off x="7003915" y="3995403"/>
            <a:ext cx="758757" cy="226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82324-BB5F-F46B-160D-5FB5BB86DEBF}"/>
              </a:ext>
            </a:extLst>
          </p:cNvPr>
          <p:cNvSpPr/>
          <p:nvPr/>
        </p:nvSpPr>
        <p:spPr>
          <a:xfrm>
            <a:off x="205381" y="526211"/>
            <a:ext cx="1036823" cy="267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9217E-15CF-BE45-16E6-2B64E8722AED}"/>
              </a:ext>
            </a:extLst>
          </p:cNvPr>
          <p:cNvSpPr/>
          <p:nvPr/>
        </p:nvSpPr>
        <p:spPr>
          <a:xfrm>
            <a:off x="1920815" y="1347983"/>
            <a:ext cx="606725" cy="247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4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E80EB-019A-2AE6-C392-D77516598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7" t="27660" r="12027" b="16595"/>
          <a:stretch/>
        </p:blipFill>
        <p:spPr>
          <a:xfrm>
            <a:off x="243190" y="204279"/>
            <a:ext cx="6574218" cy="38910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D94463-2A5C-4E5D-7886-C91BDE1C1A2E}"/>
              </a:ext>
            </a:extLst>
          </p:cNvPr>
          <p:cNvSpPr/>
          <p:nvPr/>
        </p:nvSpPr>
        <p:spPr>
          <a:xfrm>
            <a:off x="439948" y="2705207"/>
            <a:ext cx="6377460" cy="8316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7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CE49F-79A3-157E-0456-D1549B7EE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5" t="32624" r="15839" b="34042"/>
          <a:stretch/>
        </p:blipFill>
        <p:spPr>
          <a:xfrm>
            <a:off x="301558" y="1857983"/>
            <a:ext cx="6021421" cy="228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65B40D-0240-DAD0-9EBA-5E3C262D72DF}"/>
              </a:ext>
            </a:extLst>
          </p:cNvPr>
          <p:cNvSpPr/>
          <p:nvPr/>
        </p:nvSpPr>
        <p:spPr>
          <a:xfrm>
            <a:off x="2389517" y="3826641"/>
            <a:ext cx="828136" cy="2018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5148-579E-D59B-43AB-06BD9BC7C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48"/>
          <a:stretch/>
        </p:blipFill>
        <p:spPr>
          <a:xfrm>
            <a:off x="301558" y="159633"/>
            <a:ext cx="7004997" cy="16216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033FBD-9E9B-35D3-FFC6-298684881188}"/>
              </a:ext>
            </a:extLst>
          </p:cNvPr>
          <p:cNvSpPr/>
          <p:nvPr/>
        </p:nvSpPr>
        <p:spPr>
          <a:xfrm>
            <a:off x="5241986" y="3837607"/>
            <a:ext cx="589471" cy="2081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DD7BAC-F93D-60EA-5FD8-A79353EBD3E8}"/>
              </a:ext>
            </a:extLst>
          </p:cNvPr>
          <p:cNvSpPr/>
          <p:nvPr/>
        </p:nvSpPr>
        <p:spPr>
          <a:xfrm>
            <a:off x="5003321" y="573953"/>
            <a:ext cx="2268747" cy="11081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961AE4-72E8-D0CA-5121-7C1C8363BE9B}"/>
              </a:ext>
            </a:extLst>
          </p:cNvPr>
          <p:cNvSpPr/>
          <p:nvPr/>
        </p:nvSpPr>
        <p:spPr>
          <a:xfrm>
            <a:off x="301558" y="159633"/>
            <a:ext cx="7099906" cy="39843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5C259-FF26-EA1E-A0D5-B2BAC63FBF76}"/>
              </a:ext>
            </a:extLst>
          </p:cNvPr>
          <p:cNvSpPr/>
          <p:nvPr/>
        </p:nvSpPr>
        <p:spPr>
          <a:xfrm>
            <a:off x="301558" y="1863735"/>
            <a:ext cx="1546697" cy="266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02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AA256-2BFA-6270-1FD5-78C9D846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6" y="261839"/>
            <a:ext cx="7138510" cy="39405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EC2195-46A5-BA38-4044-0B09869E20F1}"/>
              </a:ext>
            </a:extLst>
          </p:cNvPr>
          <p:cNvSpPr/>
          <p:nvPr/>
        </p:nvSpPr>
        <p:spPr>
          <a:xfrm>
            <a:off x="3388529" y="603135"/>
            <a:ext cx="1092679" cy="350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C0DDF-09CD-3CE3-7513-DECFEA6A4AD8}"/>
              </a:ext>
            </a:extLst>
          </p:cNvPr>
          <p:cNvSpPr/>
          <p:nvPr/>
        </p:nvSpPr>
        <p:spPr>
          <a:xfrm>
            <a:off x="6249503" y="1755819"/>
            <a:ext cx="1134374" cy="2446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27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34154-7266-415A-0009-243A60386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9" t="37589" r="25148" b="30497"/>
          <a:stretch/>
        </p:blipFill>
        <p:spPr>
          <a:xfrm>
            <a:off x="175098" y="1974716"/>
            <a:ext cx="5554493" cy="238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8A9CF-0FC3-1FAA-B062-3CCE2EA75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1" t="27660" r="1744" b="52908"/>
          <a:stretch/>
        </p:blipFill>
        <p:spPr>
          <a:xfrm>
            <a:off x="175098" y="214009"/>
            <a:ext cx="9348281" cy="16211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21DF9B-B8E7-04D1-11C9-2E968BB9C387}"/>
              </a:ext>
            </a:extLst>
          </p:cNvPr>
          <p:cNvSpPr/>
          <p:nvPr/>
        </p:nvSpPr>
        <p:spPr>
          <a:xfrm>
            <a:off x="145913" y="198545"/>
            <a:ext cx="9377466" cy="41566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3F15B4-9325-806E-7EF0-AADE4ED4CC00}"/>
              </a:ext>
            </a:extLst>
          </p:cNvPr>
          <p:cNvSpPr/>
          <p:nvPr/>
        </p:nvSpPr>
        <p:spPr>
          <a:xfrm>
            <a:off x="2000409" y="2912748"/>
            <a:ext cx="1102713" cy="239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44DC4D-2CC2-174C-0D52-54B6950840AC}"/>
              </a:ext>
            </a:extLst>
          </p:cNvPr>
          <p:cNvSpPr/>
          <p:nvPr/>
        </p:nvSpPr>
        <p:spPr>
          <a:xfrm>
            <a:off x="2001326" y="3291311"/>
            <a:ext cx="1383900" cy="269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F0D031-242E-670C-41E7-03639E053A11}"/>
              </a:ext>
            </a:extLst>
          </p:cNvPr>
          <p:cNvSpPr/>
          <p:nvPr/>
        </p:nvSpPr>
        <p:spPr>
          <a:xfrm>
            <a:off x="7182315" y="632321"/>
            <a:ext cx="2268747" cy="11081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C62092-DD51-5375-222F-B7B054A4BF0B}"/>
              </a:ext>
            </a:extLst>
          </p:cNvPr>
          <p:cNvSpPr/>
          <p:nvPr/>
        </p:nvSpPr>
        <p:spPr>
          <a:xfrm>
            <a:off x="272374" y="2023353"/>
            <a:ext cx="943583" cy="311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59A61-EE41-B99A-F60D-AE88B8DD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7802" r="9722" b="18014"/>
          <a:stretch/>
        </p:blipFill>
        <p:spPr>
          <a:xfrm>
            <a:off x="262648" y="243191"/>
            <a:ext cx="7783046" cy="42412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CA4DE5-60DB-B368-E292-D6DC4E0E9570}"/>
              </a:ext>
            </a:extLst>
          </p:cNvPr>
          <p:cNvSpPr/>
          <p:nvPr/>
        </p:nvSpPr>
        <p:spPr>
          <a:xfrm>
            <a:off x="6805874" y="2190191"/>
            <a:ext cx="1239820" cy="2294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DCE78-B641-2D23-B16F-085890927250}"/>
              </a:ext>
            </a:extLst>
          </p:cNvPr>
          <p:cNvSpPr/>
          <p:nvPr/>
        </p:nvSpPr>
        <p:spPr>
          <a:xfrm>
            <a:off x="2937752" y="1070044"/>
            <a:ext cx="1225685" cy="321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04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39229-49F3-46D2-0EA2-CDF3964E2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5" t="27660" r="8215" b="15744"/>
          <a:stretch/>
        </p:blipFill>
        <p:spPr>
          <a:xfrm>
            <a:off x="243192" y="272374"/>
            <a:ext cx="7969368" cy="44163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B1E983-4E50-6E4B-13B2-4E878F8B99AB}"/>
              </a:ext>
            </a:extLst>
          </p:cNvPr>
          <p:cNvSpPr/>
          <p:nvPr/>
        </p:nvSpPr>
        <p:spPr>
          <a:xfrm>
            <a:off x="4745875" y="3448455"/>
            <a:ext cx="1275761" cy="4717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76B44-DE73-9F02-CF3F-91C77B2322AB}"/>
              </a:ext>
            </a:extLst>
          </p:cNvPr>
          <p:cNvSpPr/>
          <p:nvPr/>
        </p:nvSpPr>
        <p:spPr>
          <a:xfrm>
            <a:off x="6021636" y="986125"/>
            <a:ext cx="2110688" cy="9983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F89EB-BA84-F1D4-F9A9-FD53100EC7B2}"/>
              </a:ext>
            </a:extLst>
          </p:cNvPr>
          <p:cNvSpPr/>
          <p:nvPr/>
        </p:nvSpPr>
        <p:spPr>
          <a:xfrm>
            <a:off x="369652" y="2101174"/>
            <a:ext cx="447471" cy="340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149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</cp:revision>
  <dcterms:created xsi:type="dcterms:W3CDTF">2023-03-08T06:28:08Z</dcterms:created>
  <dcterms:modified xsi:type="dcterms:W3CDTF">2023-03-08T06:53:37Z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2023-03-08T06:28:09Z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803e7afe-550b-4545-a6dd-8163ef6d21cb</vt:lpwstr>
  </property>
  <property fmtid="{D5CDD505-2E9C-101B-9397-08002B2CF9AE}" pid="8" name="MSIP_Label_19540963-e559-4020-8a90-fe8a502c2801_ContentBits">
    <vt:lpwstr>0</vt:lpwstr>
  </property>
</Properties>
</file>